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656" y="-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C3461-16A5-4D20-B15E-FDD824A61F6B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B525D-4808-4AD4-8FE2-7CD5BD8ED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002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C3461-16A5-4D20-B15E-FDD824A61F6B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B525D-4808-4AD4-8FE2-7CD5BD8ED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488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C3461-16A5-4D20-B15E-FDD824A61F6B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B525D-4808-4AD4-8FE2-7CD5BD8ED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909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C3461-16A5-4D20-B15E-FDD824A61F6B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B525D-4808-4AD4-8FE2-7CD5BD8ED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198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C3461-16A5-4D20-B15E-FDD824A61F6B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B525D-4808-4AD4-8FE2-7CD5BD8ED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C3461-16A5-4D20-B15E-FDD824A61F6B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B525D-4808-4AD4-8FE2-7CD5BD8ED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702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C3461-16A5-4D20-B15E-FDD824A61F6B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B525D-4808-4AD4-8FE2-7CD5BD8ED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822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C3461-16A5-4D20-B15E-FDD824A61F6B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B525D-4808-4AD4-8FE2-7CD5BD8ED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545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C3461-16A5-4D20-B15E-FDD824A61F6B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B525D-4808-4AD4-8FE2-7CD5BD8ED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678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C3461-16A5-4D20-B15E-FDD824A61F6B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B525D-4808-4AD4-8FE2-7CD5BD8ED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395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C3461-16A5-4D20-B15E-FDD824A61F6B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B525D-4808-4AD4-8FE2-7CD5BD8ED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626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9C3461-16A5-4D20-B15E-FDD824A61F6B}" type="datetimeFigureOut">
              <a:rPr lang="en-US" smtClean="0"/>
              <a:t>10/5/2017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B525D-4808-4AD4-8FE2-7CD5BD8EDC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354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" y="762000"/>
            <a:ext cx="5715000" cy="7620000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4724400" y="2590800"/>
            <a:ext cx="457200" cy="45720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2</a:t>
            </a:r>
            <a:endParaRPr lang="en-US" sz="28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752600" y="1937084"/>
            <a:ext cx="457200" cy="45720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1</a:t>
            </a:r>
            <a:endParaRPr lang="en-US" sz="28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2362200" y="3886200"/>
            <a:ext cx="457200" cy="45720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3</a:t>
            </a:r>
            <a:endParaRPr lang="en-US" sz="28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4038600" y="5029200"/>
            <a:ext cx="457200" cy="45720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4</a:t>
            </a:r>
            <a:endParaRPr lang="en-US" sz="28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685800" y="3276600"/>
            <a:ext cx="457200" cy="45720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5</a:t>
            </a:r>
            <a:endParaRPr lang="en-US" sz="28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766011" y="5562600"/>
            <a:ext cx="457200" cy="457200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6</a:t>
            </a:r>
            <a:endParaRPr lang="en-US" sz="28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7526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Rushmore Loan Management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</cp:revision>
  <dcterms:created xsi:type="dcterms:W3CDTF">2017-10-05T13:10:05Z</dcterms:created>
  <dcterms:modified xsi:type="dcterms:W3CDTF">2017-10-05T13:12:23Z</dcterms:modified>
</cp:coreProperties>
</file>